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2" r:id="rId13"/>
    <p:sldId id="266" r:id="rId14"/>
    <p:sldId id="274" r:id="rId15"/>
    <p:sldId id="267" r:id="rId16"/>
    <p:sldId id="268" r:id="rId17"/>
    <p:sldId id="269" r:id="rId18"/>
    <p:sldId id="270" r:id="rId19"/>
    <p:sldId id="271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C514-6847-4F8C-84B9-47188FD9A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996" y="843244"/>
            <a:ext cx="7102754" cy="1128432"/>
          </a:xfrm>
        </p:spPr>
        <p:txBody>
          <a:bodyPr/>
          <a:lstStyle/>
          <a:p>
            <a:r>
              <a:rPr lang="en-IN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FCAD1-31AD-41E2-AC58-52FCAE898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425" y="2343151"/>
            <a:ext cx="8362950" cy="2114549"/>
          </a:xfrm>
        </p:spPr>
        <p:txBody>
          <a:bodyPr>
            <a:normAutofit/>
          </a:bodyPr>
          <a:lstStyle/>
          <a:p>
            <a:r>
              <a:rPr lang="en-IN" sz="2800" i="1" cap="none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Compatibility Testing</a:t>
            </a:r>
          </a:p>
          <a:p>
            <a:r>
              <a:rPr lang="en-IN" b="1" i="1" cap="none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- Survase Tejal</a:t>
            </a:r>
          </a:p>
        </p:txBody>
      </p:sp>
    </p:spTree>
    <p:extLst>
      <p:ext uri="{BB962C8B-B14F-4D97-AF65-F5344CB8AC3E}">
        <p14:creationId xmlns:p14="http://schemas.microsoft.com/office/powerpoint/2010/main" val="197305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5EAF-6821-47E6-ABAC-CAE38AA2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7907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689C06-D034-4961-91B5-A58EF0974A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0525" y="1428750"/>
            <a:ext cx="5108575" cy="462273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A2DB14-5CAC-420A-B0F5-D212374F64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48350" y="1428750"/>
            <a:ext cx="4813300" cy="4675299"/>
          </a:xfr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A6CD81-167B-4E3D-A961-0EAC3E33A5D8}"/>
              </a:ext>
            </a:extLst>
          </p:cNvPr>
          <p:cNvSpPr/>
          <p:nvPr/>
        </p:nvSpPr>
        <p:spPr>
          <a:xfrm>
            <a:off x="1638300" y="3571875"/>
            <a:ext cx="2066925" cy="914400"/>
          </a:xfrm>
          <a:prstGeom prst="wedgeRect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02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CE69-9F0D-40CD-B379-66D57DF2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0282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03BA12-30A8-4EBA-BA20-6FA8981CCF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7676" y="1362075"/>
            <a:ext cx="4916448" cy="48942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BF57BC-D410-4BF6-8D0D-8E229D43D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93488" y="1428751"/>
            <a:ext cx="4741162" cy="4827588"/>
          </a:xfr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CC1E4C4-5A4C-4F59-8E47-ACAE54A531C5}"/>
              </a:ext>
            </a:extLst>
          </p:cNvPr>
          <p:cNvSpPr/>
          <p:nvPr/>
        </p:nvSpPr>
        <p:spPr>
          <a:xfrm>
            <a:off x="5524500" y="1524000"/>
            <a:ext cx="5248275" cy="495300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569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DE97-2385-4247-8533-60E30622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277" y="2580920"/>
            <a:ext cx="9404723" cy="1400530"/>
          </a:xfrm>
        </p:spPr>
        <p:txBody>
          <a:bodyPr/>
          <a:lstStyle/>
          <a:p>
            <a:r>
              <a:rPr lang="en-IN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Website: </a:t>
            </a:r>
            <a:r>
              <a:rPr lang="en-IN" sz="6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DocTalk</a:t>
            </a:r>
            <a:endParaRPr lang="en-IN" sz="60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36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AADE-37E4-411D-B301-64383FA7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556932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0D5A87-8F35-4230-97EE-0C36725F62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0050" y="1190625"/>
            <a:ext cx="4968121" cy="5065713"/>
          </a:xfr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3A450D9-9C4E-4DDE-9568-0461193DFE26}"/>
              </a:ext>
            </a:extLst>
          </p:cNvPr>
          <p:cNvSpPr/>
          <p:nvPr/>
        </p:nvSpPr>
        <p:spPr>
          <a:xfrm>
            <a:off x="2219325" y="4314825"/>
            <a:ext cx="1714500" cy="1257300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B32AD2-0636-4BF7-9B46-DBE587BFE2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01800" y="1190625"/>
            <a:ext cx="5132899" cy="5065713"/>
          </a:xfr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8EAE937-3407-4273-8799-D64B6AA3C217}"/>
              </a:ext>
            </a:extLst>
          </p:cNvPr>
          <p:cNvSpPr/>
          <p:nvPr/>
        </p:nvSpPr>
        <p:spPr>
          <a:xfrm>
            <a:off x="7448550" y="4314825"/>
            <a:ext cx="1990725" cy="609600"/>
          </a:xfrm>
          <a:prstGeom prst="wedgeRect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14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17EF-D804-4F14-9A7F-72BF2C99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711" y="2700618"/>
            <a:ext cx="9404723" cy="985557"/>
          </a:xfrm>
        </p:spPr>
        <p:txBody>
          <a:bodyPr/>
          <a:lstStyle/>
          <a:p>
            <a:r>
              <a:rPr lang="en-IN" sz="4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Website: </a:t>
            </a:r>
            <a:r>
              <a:rPr lang="en-IN" sz="6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GoDaddy</a:t>
            </a:r>
          </a:p>
        </p:txBody>
      </p:sp>
    </p:spTree>
    <p:extLst>
      <p:ext uri="{BB962C8B-B14F-4D97-AF65-F5344CB8AC3E}">
        <p14:creationId xmlns:p14="http://schemas.microsoft.com/office/powerpoint/2010/main" val="271555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0D08-897C-4095-A4DF-7EC164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AAA990-A6F5-447B-8137-22F207C96A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54493" y="1219200"/>
            <a:ext cx="4984932" cy="50371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7668A4-B4DA-4938-AB24-DCF36A7F0C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90500" y="1219201"/>
            <a:ext cx="5133975" cy="5037138"/>
          </a:xfrm>
        </p:spPr>
      </p:pic>
      <p:sp>
        <p:nvSpPr>
          <p:cNvPr id="11" name="Flowchart: Off-page Connector 10">
            <a:extLst>
              <a:ext uri="{FF2B5EF4-FFF2-40B4-BE49-F238E27FC236}">
                <a16:creationId xmlns:a16="http://schemas.microsoft.com/office/drawing/2014/main" id="{35A40903-C2DB-4C0F-8497-948BA2573F1F}"/>
              </a:ext>
            </a:extLst>
          </p:cNvPr>
          <p:cNvSpPr/>
          <p:nvPr/>
        </p:nvSpPr>
        <p:spPr>
          <a:xfrm>
            <a:off x="9201150" y="2247900"/>
            <a:ext cx="1438275" cy="3390900"/>
          </a:xfrm>
          <a:prstGeom prst="flowChartOffpageConnec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521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20F0-0BDA-4D5F-894C-CF1D82B6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2682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08909C-E5CE-49C8-84E5-72FEFE9A70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5275" y="1200150"/>
            <a:ext cx="5137832" cy="50561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057460-44F7-412A-B9A1-F728118A8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85157" y="1200151"/>
            <a:ext cx="4978093" cy="5056187"/>
          </a:xfrm>
        </p:spPr>
      </p:pic>
      <p:sp>
        <p:nvSpPr>
          <p:cNvPr id="9" name="Teardrop 8">
            <a:extLst>
              <a:ext uri="{FF2B5EF4-FFF2-40B4-BE49-F238E27FC236}">
                <a16:creationId xmlns:a16="http://schemas.microsoft.com/office/drawing/2014/main" id="{C98B6EAE-BAE8-46F5-8B36-29E4DDAEB284}"/>
              </a:ext>
            </a:extLst>
          </p:cNvPr>
          <p:cNvSpPr/>
          <p:nvPr/>
        </p:nvSpPr>
        <p:spPr>
          <a:xfrm>
            <a:off x="4781550" y="1743075"/>
            <a:ext cx="504825" cy="514350"/>
          </a:xfrm>
          <a:prstGeom prst="teardrop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66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B3DB-B7AD-4C6D-BD45-37245EA4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8382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CC573-4BCB-46B1-B916-E8FBBF85EB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181101"/>
            <a:ext cx="4880827" cy="50752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FFD5AB-35DD-4404-8606-EDB1538ED4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85123" y="1181101"/>
            <a:ext cx="4987652" cy="5075238"/>
          </a:xfrm>
        </p:spPr>
      </p:pic>
    </p:spTree>
    <p:extLst>
      <p:ext uri="{BB962C8B-B14F-4D97-AF65-F5344CB8AC3E}">
        <p14:creationId xmlns:p14="http://schemas.microsoft.com/office/powerpoint/2010/main" val="204198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17B7-069F-428E-A64D-3848C2B5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0282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44FE82-F1F1-443E-81FD-157EA8778C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3376" y="1143001"/>
            <a:ext cx="5002956" cy="5113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8546F1-6246-4EB6-A53D-DEF9D6B2D7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91810" y="1143001"/>
            <a:ext cx="5002956" cy="5113338"/>
          </a:xfr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F04320A-38B0-4917-A0BB-C06BA3861B26}"/>
              </a:ext>
            </a:extLst>
          </p:cNvPr>
          <p:cNvSpPr/>
          <p:nvPr/>
        </p:nvSpPr>
        <p:spPr>
          <a:xfrm>
            <a:off x="333376" y="5566056"/>
            <a:ext cx="1009649" cy="690283"/>
          </a:xfrm>
          <a:prstGeom prst="cloud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38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97F0-73B4-495E-8A33-245DB99E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219C13-8396-456B-A140-589FA634F1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8812" y="1181101"/>
            <a:ext cx="5053604" cy="50752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A7B5A5-8EEE-4E5D-8F87-470774D74A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52521" y="1152983"/>
            <a:ext cx="5053604" cy="5075238"/>
          </a:xfrm>
        </p:spPr>
      </p:pic>
      <p:sp>
        <p:nvSpPr>
          <p:cNvPr id="9" name="Wave 8">
            <a:extLst>
              <a:ext uri="{FF2B5EF4-FFF2-40B4-BE49-F238E27FC236}">
                <a16:creationId xmlns:a16="http://schemas.microsoft.com/office/drawing/2014/main" id="{34A176AB-9942-4108-9A3D-AD4B919ECAFE}"/>
              </a:ext>
            </a:extLst>
          </p:cNvPr>
          <p:cNvSpPr/>
          <p:nvPr/>
        </p:nvSpPr>
        <p:spPr>
          <a:xfrm>
            <a:off x="8162925" y="4124325"/>
            <a:ext cx="2400300" cy="880428"/>
          </a:xfrm>
          <a:prstGeom prst="wav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814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F2CC-E2FB-4A3D-A94B-950EA34B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411" y="2414868"/>
            <a:ext cx="9404723" cy="1400530"/>
          </a:xfrm>
        </p:spPr>
        <p:txBody>
          <a:bodyPr/>
          <a:lstStyle/>
          <a:p>
            <a:r>
              <a:rPr lang="en-IN" sz="4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Website: </a:t>
            </a:r>
            <a:r>
              <a:rPr lang="en-IN" sz="6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Fenomena</a:t>
            </a:r>
            <a:endParaRPr lang="en-IN" sz="60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77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A7D-BDA7-4B43-A843-1D8BBC6A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DC336-3BBC-4964-808C-99E3F24CB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9068" y="1181101"/>
            <a:ext cx="4883129" cy="50752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AA9C40-52DB-4F19-A2F4-BA8BE734F4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00287" y="1181101"/>
            <a:ext cx="4648637" cy="5075238"/>
          </a:xfrm>
        </p:spPr>
      </p:pic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7CD6D013-C940-4391-A1ED-B94942EA2830}"/>
              </a:ext>
            </a:extLst>
          </p:cNvPr>
          <p:cNvSpPr/>
          <p:nvPr/>
        </p:nvSpPr>
        <p:spPr>
          <a:xfrm>
            <a:off x="457200" y="5676898"/>
            <a:ext cx="5057775" cy="728383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087C0BB0-D772-4CAA-B54E-69FB28BC8FEA}"/>
              </a:ext>
            </a:extLst>
          </p:cNvPr>
          <p:cNvSpPr/>
          <p:nvPr/>
        </p:nvSpPr>
        <p:spPr>
          <a:xfrm>
            <a:off x="5810249" y="5772150"/>
            <a:ext cx="695763" cy="484189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82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26BD-F08D-4FE2-9F33-C5DB22A2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33132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983422-91D1-4F3B-B0B8-0A8D3F87F1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6726" y="1162051"/>
            <a:ext cx="4842728" cy="50942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E9BA33-A715-437E-B441-E53FE7F432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93917" y="1162051"/>
            <a:ext cx="5016958" cy="5094287"/>
          </a:xfrm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5EAF8C46-62D6-4E33-B6E7-CCE708B1ADD0}"/>
              </a:ext>
            </a:extLst>
          </p:cNvPr>
          <p:cNvSpPr/>
          <p:nvPr/>
        </p:nvSpPr>
        <p:spPr>
          <a:xfrm>
            <a:off x="6762749" y="2657474"/>
            <a:ext cx="2943226" cy="447675"/>
          </a:xfrm>
          <a:prstGeom prst="round2Same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73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3C3A-E207-4556-958A-4D72A688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34788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Chrome               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CEE0A7-5DEC-4DF6-8B4F-FDB8A85137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6111" y="1077183"/>
            <a:ext cx="5199529" cy="517915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F5C666-2B79-46E7-AAC2-6CA010C8E7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13278" y="1077183"/>
            <a:ext cx="5360894" cy="5179154"/>
          </a:xfrm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0BE26A98-CC8A-4532-9EBA-8687571783BF}"/>
              </a:ext>
            </a:extLst>
          </p:cNvPr>
          <p:cNvSpPr/>
          <p:nvPr/>
        </p:nvSpPr>
        <p:spPr>
          <a:xfrm>
            <a:off x="1237129" y="3146612"/>
            <a:ext cx="4069977" cy="2178423"/>
          </a:xfrm>
          <a:prstGeom prst="snip2Diag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C33F048A-BB18-40BE-82ED-E0AB50FEEC47}"/>
              </a:ext>
            </a:extLst>
          </p:cNvPr>
          <p:cNvSpPr/>
          <p:nvPr/>
        </p:nvSpPr>
        <p:spPr>
          <a:xfrm>
            <a:off x="6938682" y="2994212"/>
            <a:ext cx="3827930" cy="2133600"/>
          </a:xfrm>
          <a:prstGeom prst="snip2Diag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81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1B52-689A-4BA8-99F2-13D5FBAA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79611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D1DE7A-88E9-4F48-A9D9-1B8D51DAAD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4447" y="1030941"/>
            <a:ext cx="5441577" cy="537434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62C52C-2F84-4DC4-8A97-31881EE87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1030941"/>
            <a:ext cx="5712572" cy="5374341"/>
          </a:xfrm>
        </p:spPr>
      </p:pic>
      <p:sp>
        <p:nvSpPr>
          <p:cNvPr id="9" name="Minus Sign 8">
            <a:extLst>
              <a:ext uri="{FF2B5EF4-FFF2-40B4-BE49-F238E27FC236}">
                <a16:creationId xmlns:a16="http://schemas.microsoft.com/office/drawing/2014/main" id="{5699022E-D055-4101-94D6-6C88B5EBA600}"/>
              </a:ext>
            </a:extLst>
          </p:cNvPr>
          <p:cNvSpPr/>
          <p:nvPr/>
        </p:nvSpPr>
        <p:spPr>
          <a:xfrm rot="5400000">
            <a:off x="1107140" y="3016625"/>
            <a:ext cx="3406590" cy="1156447"/>
          </a:xfrm>
          <a:prstGeom prst="mathMinu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87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B9B2-6A58-40D7-932C-4DAB06DB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99" y="336177"/>
            <a:ext cx="9404723" cy="649941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04259A-B2FF-4DD9-8617-07E788BBE6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3413" y="1434353"/>
            <a:ext cx="5095688" cy="477639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D15DF0-8F44-41AA-9E2C-D0AEC1B1D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54674" y="1434353"/>
            <a:ext cx="4807137" cy="4776395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4093B-2F2F-4D03-9D48-95C8FB173848}"/>
              </a:ext>
            </a:extLst>
          </p:cNvPr>
          <p:cNvSpPr/>
          <p:nvPr/>
        </p:nvSpPr>
        <p:spPr>
          <a:xfrm>
            <a:off x="2294965" y="2294965"/>
            <a:ext cx="618564" cy="5916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23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9825-0BC2-446B-A69F-68011280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51329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            Firefox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36EA19-2D7B-48E7-BE1B-26729226C3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41182" y="1389529"/>
            <a:ext cx="4873030" cy="486680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3F4680-3B31-42AF-8464-14EA62B8C2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38535" y="1389529"/>
            <a:ext cx="5018326" cy="4866809"/>
          </a:xfr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2893B80B-3816-44AE-B859-621F54BE17B0}"/>
              </a:ext>
            </a:extLst>
          </p:cNvPr>
          <p:cNvSpPr/>
          <p:nvPr/>
        </p:nvSpPr>
        <p:spPr>
          <a:xfrm>
            <a:off x="3299012" y="5100918"/>
            <a:ext cx="2268070" cy="430306"/>
          </a:xfrm>
          <a:prstGeom prst="round2Same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CE93A96-D2D5-4E19-839F-F9484C750701}"/>
              </a:ext>
            </a:extLst>
          </p:cNvPr>
          <p:cNvSpPr/>
          <p:nvPr/>
        </p:nvSpPr>
        <p:spPr>
          <a:xfrm>
            <a:off x="8498541" y="5029200"/>
            <a:ext cx="2115671" cy="672353"/>
          </a:xfrm>
          <a:prstGeom prst="round2Same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16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F8F0-33AA-4808-99AB-AA478D09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04557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60B46-B2F1-42DB-8C43-419005E7F8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6000" y="1447800"/>
            <a:ext cx="5133975" cy="483365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8209225-BA2D-47E2-8D03-BE1834A399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4203" y="1447800"/>
            <a:ext cx="5393197" cy="4833657"/>
          </a:xfrm>
        </p:spPr>
      </p:pic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C3DB67BB-F1CE-4B5A-BA28-EE07AD0485E9}"/>
              </a:ext>
            </a:extLst>
          </p:cNvPr>
          <p:cNvSpPr/>
          <p:nvPr/>
        </p:nvSpPr>
        <p:spPr>
          <a:xfrm>
            <a:off x="3429000" y="3905250"/>
            <a:ext cx="2200275" cy="381000"/>
          </a:xfrm>
          <a:prstGeom prst="snip2Diag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8795C963-049D-4BCC-BF4F-519099F200F9}"/>
              </a:ext>
            </a:extLst>
          </p:cNvPr>
          <p:cNvSpPr/>
          <p:nvPr/>
        </p:nvSpPr>
        <p:spPr>
          <a:xfrm>
            <a:off x="9067800" y="3905250"/>
            <a:ext cx="2066925" cy="381000"/>
          </a:xfrm>
          <a:prstGeom prst="snip2Diag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06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72E4-DA63-4FFB-816C-7DAB8736A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4082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4C2C5-B843-45A7-97B2-FE8D20F6A2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00178" y="1466850"/>
            <a:ext cx="5048294" cy="493843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399931-B643-413C-AC50-5AADB912F4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04829" y="1466850"/>
            <a:ext cx="5258445" cy="4938431"/>
          </a:xfr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91FF6A68-0BDF-4ADB-B2E5-8A6524A254E3}"/>
              </a:ext>
            </a:extLst>
          </p:cNvPr>
          <p:cNvSpPr/>
          <p:nvPr/>
        </p:nvSpPr>
        <p:spPr>
          <a:xfrm>
            <a:off x="3133725" y="3752850"/>
            <a:ext cx="2114550" cy="647700"/>
          </a:xfrm>
          <a:prstGeom prst="round2Same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4D3E917-7108-4E5C-95C8-B3CCEB23CEC5}"/>
              </a:ext>
            </a:extLst>
          </p:cNvPr>
          <p:cNvSpPr/>
          <p:nvPr/>
        </p:nvSpPr>
        <p:spPr>
          <a:xfrm>
            <a:off x="8562975" y="3819525"/>
            <a:ext cx="2114550" cy="581025"/>
          </a:xfrm>
          <a:prstGeom prst="round2Same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30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1D7F9-2498-4896-9A21-0C3D4580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0757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Chrome                                      Firefox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D89985-783E-4F92-87E0-8DE0D0F37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2451" y="1438275"/>
            <a:ext cx="4773406" cy="48180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B6F101-C403-4B84-ACD5-6CE7098E2F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84987" y="1438275"/>
            <a:ext cx="4892538" cy="4818063"/>
          </a:xfr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F83AB712-4AA3-412E-B419-C133ECC05905}"/>
              </a:ext>
            </a:extLst>
          </p:cNvPr>
          <p:cNvSpPr/>
          <p:nvPr/>
        </p:nvSpPr>
        <p:spPr>
          <a:xfrm>
            <a:off x="1514475" y="3048000"/>
            <a:ext cx="1085850" cy="381000"/>
          </a:xfrm>
          <a:prstGeom prst="round1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CA783B69-01F8-4F74-A505-006FEEC9011C}"/>
              </a:ext>
            </a:extLst>
          </p:cNvPr>
          <p:cNvSpPr/>
          <p:nvPr/>
        </p:nvSpPr>
        <p:spPr>
          <a:xfrm>
            <a:off x="6866145" y="2533650"/>
            <a:ext cx="1468230" cy="409575"/>
          </a:xfrm>
          <a:prstGeom prst="round1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755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</TotalTime>
  <Words>50</Words>
  <Application>Microsoft Office PowerPoint</Application>
  <PresentationFormat>Widescreen</PresentationFormat>
  <Paragraphs>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Ion</vt:lpstr>
      <vt:lpstr>Project</vt:lpstr>
      <vt:lpstr>Website: Fenomena</vt:lpstr>
      <vt:lpstr>Chrome                                                      Firefox</vt:lpstr>
      <vt:lpstr>Chrome                                                                 Firefox</vt:lpstr>
      <vt:lpstr>Chrome                                       Firefox</vt:lpstr>
      <vt:lpstr>Chrome                                                   Firefox</vt:lpstr>
      <vt:lpstr>Chrome                                         Firefox</vt:lpstr>
      <vt:lpstr>Chrome                                     Firefox</vt:lpstr>
      <vt:lpstr>Chrome                                      Firefox</vt:lpstr>
      <vt:lpstr>Chrome                                        Firefox</vt:lpstr>
      <vt:lpstr>Chrome                                       Firefox</vt:lpstr>
      <vt:lpstr>Website: DocTalk</vt:lpstr>
      <vt:lpstr>Chrome                                      Firefox</vt:lpstr>
      <vt:lpstr>Website: GoDaddy</vt:lpstr>
      <vt:lpstr>Chrome                                        Firefox</vt:lpstr>
      <vt:lpstr>Chrome                                       Firefox</vt:lpstr>
      <vt:lpstr>Chrome                                     Firefox</vt:lpstr>
      <vt:lpstr>Chrome                                       Firefox</vt:lpstr>
      <vt:lpstr>Chrome                                        Firefox</vt:lpstr>
      <vt:lpstr>Chrome                                         Firefox</vt:lpstr>
      <vt:lpstr>Chrome                                       Firefox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Tejal Survase</dc:creator>
  <cp:lastModifiedBy>Tejal Survase</cp:lastModifiedBy>
  <cp:revision>10</cp:revision>
  <dcterms:created xsi:type="dcterms:W3CDTF">2024-01-04T15:58:28Z</dcterms:created>
  <dcterms:modified xsi:type="dcterms:W3CDTF">2024-01-04T17:26:34Z</dcterms:modified>
</cp:coreProperties>
</file>